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8" r:id="rId2"/>
    <p:sldId id="259" r:id="rId3"/>
    <p:sldId id="261" r:id="rId4"/>
    <p:sldId id="260" r:id="rId5"/>
  </p:sldIdLst>
  <p:sldSz cx="10080625" cy="324008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F2F6"/>
    <a:srgbClr val="F2F8FC"/>
    <a:srgbClr val="D7ECF9"/>
    <a:srgbClr val="EAF2FA"/>
    <a:srgbClr val="3735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2" d="100"/>
          <a:sy n="132" d="100"/>
        </p:scale>
        <p:origin x="68" y="9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hdphoto2.wdp>
</file>

<file path=ppt/media/hdphoto3.wdp>
</file>

<file path=ppt/media/image1.png>
</file>

<file path=ppt/media/image2.png>
</file>

<file path=ppt/media/image3.png>
</file>

<file path=ppt/media/image4.svg>
</file>

<file path=ppt/media/image5.pn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60078" y="530264"/>
            <a:ext cx="7560469" cy="1128031"/>
          </a:xfrm>
        </p:spPr>
        <p:txBody>
          <a:bodyPr anchor="b"/>
          <a:lstStyle>
            <a:lvl1pPr algn="ctr">
              <a:defRPr sz="2835"/>
            </a:lvl1pPr>
          </a:lstStyle>
          <a:p>
            <a:r>
              <a:rPr lang="en-US"/>
              <a:t>Click to edit Master title style</a:t>
            </a:r>
            <a:endParaRPr lang="en-US" dirty="0"/>
          </a:p>
        </p:txBody>
      </p:sp>
      <p:sp>
        <p:nvSpPr>
          <p:cNvPr id="3" name="Subtitle 2"/>
          <p:cNvSpPr>
            <a:spLocks noGrp="1"/>
          </p:cNvSpPr>
          <p:nvPr>
            <p:ph type="subTitle" idx="1"/>
          </p:nvPr>
        </p:nvSpPr>
        <p:spPr>
          <a:xfrm>
            <a:off x="1260078" y="1701796"/>
            <a:ext cx="7560469" cy="782271"/>
          </a:xfrm>
        </p:spPr>
        <p:txBody>
          <a:bodyPr/>
          <a:lstStyle>
            <a:lvl1pPr marL="0" indent="0" algn="ctr">
              <a:buNone/>
              <a:defRPr sz="1134"/>
            </a:lvl1pPr>
            <a:lvl2pPr marL="216027" indent="0" algn="ctr">
              <a:buNone/>
              <a:defRPr sz="945"/>
            </a:lvl2pPr>
            <a:lvl3pPr marL="432054" indent="0" algn="ctr">
              <a:buNone/>
              <a:defRPr sz="851"/>
            </a:lvl3pPr>
            <a:lvl4pPr marL="648081" indent="0" algn="ctr">
              <a:buNone/>
              <a:defRPr sz="756"/>
            </a:lvl4pPr>
            <a:lvl5pPr marL="864108" indent="0" algn="ctr">
              <a:buNone/>
              <a:defRPr sz="756"/>
            </a:lvl5pPr>
            <a:lvl6pPr marL="1080135" indent="0" algn="ctr">
              <a:buNone/>
              <a:defRPr sz="756"/>
            </a:lvl6pPr>
            <a:lvl7pPr marL="1296162" indent="0" algn="ctr">
              <a:buNone/>
              <a:defRPr sz="756"/>
            </a:lvl7pPr>
            <a:lvl8pPr marL="1512189" indent="0" algn="ctr">
              <a:buNone/>
              <a:defRPr sz="756"/>
            </a:lvl8pPr>
            <a:lvl9pPr marL="1728216" indent="0" algn="ctr">
              <a:buNone/>
              <a:defRPr sz="75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F69B07-149C-480A-A890-BD4AE7787C02}" type="datetimeFigureOut">
              <a:rPr lang="en-NL" smtClean="0"/>
              <a:t>19/09/2025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1080451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F69B07-149C-480A-A890-BD4AE7787C02}" type="datetimeFigureOut">
              <a:rPr lang="en-NL" smtClean="0"/>
              <a:t>19/09/2025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4685379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13947" y="172505"/>
            <a:ext cx="2173635" cy="27458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93043" y="172505"/>
            <a:ext cx="6394896" cy="27458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F69B07-149C-480A-A890-BD4AE7787C02}" type="datetimeFigureOut">
              <a:rPr lang="en-NL" smtClean="0"/>
              <a:t>19/09/2025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2599984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F69B07-149C-480A-A890-BD4AE7787C02}" type="datetimeFigureOut">
              <a:rPr lang="en-NL" smtClean="0"/>
              <a:t>19/09/2025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1796940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7793" y="807773"/>
            <a:ext cx="8694539" cy="1347786"/>
          </a:xfrm>
        </p:spPr>
        <p:txBody>
          <a:bodyPr anchor="b"/>
          <a:lstStyle>
            <a:lvl1pPr>
              <a:defRPr sz="2835"/>
            </a:lvl1pPr>
          </a:lstStyle>
          <a:p>
            <a:r>
              <a:rPr lang="en-US"/>
              <a:t>Click to edit Master title style</a:t>
            </a:r>
            <a:endParaRPr lang="en-US" dirty="0"/>
          </a:p>
        </p:txBody>
      </p:sp>
      <p:sp>
        <p:nvSpPr>
          <p:cNvPr id="3" name="Text Placeholder 2"/>
          <p:cNvSpPr>
            <a:spLocks noGrp="1"/>
          </p:cNvSpPr>
          <p:nvPr>
            <p:ph type="body" idx="1"/>
          </p:nvPr>
        </p:nvSpPr>
        <p:spPr>
          <a:xfrm>
            <a:off x="687793" y="2168309"/>
            <a:ext cx="8694539" cy="708769"/>
          </a:xfrm>
        </p:spPr>
        <p:txBody>
          <a:bodyPr/>
          <a:lstStyle>
            <a:lvl1pPr marL="0" indent="0">
              <a:buNone/>
              <a:defRPr sz="1134">
                <a:solidFill>
                  <a:schemeClr val="tx1">
                    <a:tint val="82000"/>
                  </a:schemeClr>
                </a:solidFill>
              </a:defRPr>
            </a:lvl1pPr>
            <a:lvl2pPr marL="216027" indent="0">
              <a:buNone/>
              <a:defRPr sz="945">
                <a:solidFill>
                  <a:schemeClr val="tx1">
                    <a:tint val="82000"/>
                  </a:schemeClr>
                </a:solidFill>
              </a:defRPr>
            </a:lvl2pPr>
            <a:lvl3pPr marL="432054" indent="0">
              <a:buNone/>
              <a:defRPr sz="851">
                <a:solidFill>
                  <a:schemeClr val="tx1">
                    <a:tint val="82000"/>
                  </a:schemeClr>
                </a:solidFill>
              </a:defRPr>
            </a:lvl3pPr>
            <a:lvl4pPr marL="648081" indent="0">
              <a:buNone/>
              <a:defRPr sz="756">
                <a:solidFill>
                  <a:schemeClr val="tx1">
                    <a:tint val="82000"/>
                  </a:schemeClr>
                </a:solidFill>
              </a:defRPr>
            </a:lvl4pPr>
            <a:lvl5pPr marL="864108" indent="0">
              <a:buNone/>
              <a:defRPr sz="756">
                <a:solidFill>
                  <a:schemeClr val="tx1">
                    <a:tint val="82000"/>
                  </a:schemeClr>
                </a:solidFill>
              </a:defRPr>
            </a:lvl5pPr>
            <a:lvl6pPr marL="1080135" indent="0">
              <a:buNone/>
              <a:defRPr sz="756">
                <a:solidFill>
                  <a:schemeClr val="tx1">
                    <a:tint val="82000"/>
                  </a:schemeClr>
                </a:solidFill>
              </a:defRPr>
            </a:lvl6pPr>
            <a:lvl7pPr marL="1296162" indent="0">
              <a:buNone/>
              <a:defRPr sz="756">
                <a:solidFill>
                  <a:schemeClr val="tx1">
                    <a:tint val="82000"/>
                  </a:schemeClr>
                </a:solidFill>
              </a:defRPr>
            </a:lvl7pPr>
            <a:lvl8pPr marL="1512189" indent="0">
              <a:buNone/>
              <a:defRPr sz="756">
                <a:solidFill>
                  <a:schemeClr val="tx1">
                    <a:tint val="82000"/>
                  </a:schemeClr>
                </a:solidFill>
              </a:defRPr>
            </a:lvl8pPr>
            <a:lvl9pPr marL="1728216" indent="0">
              <a:buNone/>
              <a:defRPr sz="756">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F69B07-149C-480A-A890-BD4AE7787C02}" type="datetimeFigureOut">
              <a:rPr lang="en-NL" smtClean="0"/>
              <a:t>19/09/2025</a:t>
            </a:fld>
            <a:endParaRPr lang="en-NL"/>
          </a:p>
        </p:txBody>
      </p:sp>
      <p:sp>
        <p:nvSpPr>
          <p:cNvPr id="5" name="Footer Placeholder 4"/>
          <p:cNvSpPr>
            <a:spLocks noGrp="1"/>
          </p:cNvSpPr>
          <p:nvPr>
            <p:ph type="ftr" sz="quarter" idx="11"/>
          </p:nvPr>
        </p:nvSpPr>
        <p:spPr/>
        <p:txBody>
          <a:bodyPr/>
          <a:lstStyle/>
          <a:p>
            <a:endParaRPr lang="en-NL"/>
          </a:p>
        </p:txBody>
      </p:sp>
      <p:sp>
        <p:nvSpPr>
          <p:cNvPr id="6" name="Slide Number Placeholder 5"/>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1700739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93043" y="862523"/>
            <a:ext cx="4284266" cy="2055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03316" y="862523"/>
            <a:ext cx="4284266" cy="2055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F69B07-149C-480A-A890-BD4AE7787C02}" type="datetimeFigureOut">
              <a:rPr lang="en-NL" smtClean="0"/>
              <a:t>19/09/2025</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317410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4356" y="172505"/>
            <a:ext cx="8694539" cy="626267"/>
          </a:xfrm>
        </p:spPr>
        <p:txBody>
          <a:bodyPr/>
          <a:lstStyle/>
          <a:p>
            <a:r>
              <a:rPr lang="en-US"/>
              <a:t>Click to edit Master title style</a:t>
            </a:r>
            <a:endParaRPr lang="en-US" dirty="0"/>
          </a:p>
        </p:txBody>
      </p:sp>
      <p:sp>
        <p:nvSpPr>
          <p:cNvPr id="3" name="Text Placeholder 2"/>
          <p:cNvSpPr>
            <a:spLocks noGrp="1"/>
          </p:cNvSpPr>
          <p:nvPr>
            <p:ph type="body" idx="1"/>
          </p:nvPr>
        </p:nvSpPr>
        <p:spPr>
          <a:xfrm>
            <a:off x="694357" y="794272"/>
            <a:ext cx="4264576" cy="389260"/>
          </a:xfrm>
        </p:spPr>
        <p:txBody>
          <a:bodyPr anchor="b"/>
          <a:lstStyle>
            <a:lvl1pPr marL="0" indent="0">
              <a:buNone/>
              <a:defRPr sz="1134" b="1"/>
            </a:lvl1pPr>
            <a:lvl2pPr marL="216027" indent="0">
              <a:buNone/>
              <a:defRPr sz="945" b="1"/>
            </a:lvl2pPr>
            <a:lvl3pPr marL="432054" indent="0">
              <a:buNone/>
              <a:defRPr sz="851" b="1"/>
            </a:lvl3pPr>
            <a:lvl4pPr marL="648081" indent="0">
              <a:buNone/>
              <a:defRPr sz="756" b="1"/>
            </a:lvl4pPr>
            <a:lvl5pPr marL="864108" indent="0">
              <a:buNone/>
              <a:defRPr sz="756" b="1"/>
            </a:lvl5pPr>
            <a:lvl6pPr marL="1080135" indent="0">
              <a:buNone/>
              <a:defRPr sz="756" b="1"/>
            </a:lvl6pPr>
            <a:lvl7pPr marL="1296162" indent="0">
              <a:buNone/>
              <a:defRPr sz="756" b="1"/>
            </a:lvl7pPr>
            <a:lvl8pPr marL="1512189" indent="0">
              <a:buNone/>
              <a:defRPr sz="756" b="1"/>
            </a:lvl8pPr>
            <a:lvl9pPr marL="1728216" indent="0">
              <a:buNone/>
              <a:defRPr sz="756" b="1"/>
            </a:lvl9pPr>
          </a:lstStyle>
          <a:p>
            <a:pPr lvl="0"/>
            <a:r>
              <a:rPr lang="en-US"/>
              <a:t>Click to edit Master text styles</a:t>
            </a:r>
          </a:p>
        </p:txBody>
      </p:sp>
      <p:sp>
        <p:nvSpPr>
          <p:cNvPr id="4" name="Content Placeholder 3"/>
          <p:cNvSpPr>
            <a:spLocks noGrp="1"/>
          </p:cNvSpPr>
          <p:nvPr>
            <p:ph sz="half" idx="2"/>
          </p:nvPr>
        </p:nvSpPr>
        <p:spPr>
          <a:xfrm>
            <a:off x="694357" y="1183532"/>
            <a:ext cx="4264576" cy="17407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03316" y="794272"/>
            <a:ext cx="4285579" cy="389260"/>
          </a:xfrm>
        </p:spPr>
        <p:txBody>
          <a:bodyPr anchor="b"/>
          <a:lstStyle>
            <a:lvl1pPr marL="0" indent="0">
              <a:buNone/>
              <a:defRPr sz="1134" b="1"/>
            </a:lvl1pPr>
            <a:lvl2pPr marL="216027" indent="0">
              <a:buNone/>
              <a:defRPr sz="945" b="1"/>
            </a:lvl2pPr>
            <a:lvl3pPr marL="432054" indent="0">
              <a:buNone/>
              <a:defRPr sz="851" b="1"/>
            </a:lvl3pPr>
            <a:lvl4pPr marL="648081" indent="0">
              <a:buNone/>
              <a:defRPr sz="756" b="1"/>
            </a:lvl4pPr>
            <a:lvl5pPr marL="864108" indent="0">
              <a:buNone/>
              <a:defRPr sz="756" b="1"/>
            </a:lvl5pPr>
            <a:lvl6pPr marL="1080135" indent="0">
              <a:buNone/>
              <a:defRPr sz="756" b="1"/>
            </a:lvl6pPr>
            <a:lvl7pPr marL="1296162" indent="0">
              <a:buNone/>
              <a:defRPr sz="756" b="1"/>
            </a:lvl7pPr>
            <a:lvl8pPr marL="1512189" indent="0">
              <a:buNone/>
              <a:defRPr sz="756" b="1"/>
            </a:lvl8pPr>
            <a:lvl9pPr marL="1728216" indent="0">
              <a:buNone/>
              <a:defRPr sz="756" b="1"/>
            </a:lvl9pPr>
          </a:lstStyle>
          <a:p>
            <a:pPr lvl="0"/>
            <a:r>
              <a:rPr lang="en-US"/>
              <a:t>Click to edit Master text styles</a:t>
            </a:r>
          </a:p>
        </p:txBody>
      </p:sp>
      <p:sp>
        <p:nvSpPr>
          <p:cNvPr id="6" name="Content Placeholder 5"/>
          <p:cNvSpPr>
            <a:spLocks noGrp="1"/>
          </p:cNvSpPr>
          <p:nvPr>
            <p:ph sz="quarter" idx="4"/>
          </p:nvPr>
        </p:nvSpPr>
        <p:spPr>
          <a:xfrm>
            <a:off x="5103316" y="1183532"/>
            <a:ext cx="4285579" cy="17407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F69B07-149C-480A-A890-BD4AE7787C02}" type="datetimeFigureOut">
              <a:rPr lang="en-NL" smtClean="0"/>
              <a:t>19/09/2025</a:t>
            </a:fld>
            <a:endParaRPr lang="en-NL"/>
          </a:p>
        </p:txBody>
      </p:sp>
      <p:sp>
        <p:nvSpPr>
          <p:cNvPr id="8" name="Footer Placeholder 7"/>
          <p:cNvSpPr>
            <a:spLocks noGrp="1"/>
          </p:cNvSpPr>
          <p:nvPr>
            <p:ph type="ftr" sz="quarter" idx="11"/>
          </p:nvPr>
        </p:nvSpPr>
        <p:spPr/>
        <p:txBody>
          <a:bodyPr/>
          <a:lstStyle/>
          <a:p>
            <a:endParaRPr lang="en-NL"/>
          </a:p>
        </p:txBody>
      </p:sp>
      <p:sp>
        <p:nvSpPr>
          <p:cNvPr id="9" name="Slide Number Placeholder 8"/>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2078637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F69B07-149C-480A-A890-BD4AE7787C02}" type="datetimeFigureOut">
              <a:rPr lang="en-NL" smtClean="0"/>
              <a:t>19/09/2025</a:t>
            </a:fld>
            <a:endParaRPr lang="en-NL"/>
          </a:p>
        </p:txBody>
      </p:sp>
      <p:sp>
        <p:nvSpPr>
          <p:cNvPr id="4" name="Footer Placeholder 3"/>
          <p:cNvSpPr>
            <a:spLocks noGrp="1"/>
          </p:cNvSpPr>
          <p:nvPr>
            <p:ph type="ftr" sz="quarter" idx="11"/>
          </p:nvPr>
        </p:nvSpPr>
        <p:spPr/>
        <p:txBody>
          <a:bodyPr/>
          <a:lstStyle/>
          <a:p>
            <a:endParaRPr lang="en-NL"/>
          </a:p>
        </p:txBody>
      </p:sp>
      <p:sp>
        <p:nvSpPr>
          <p:cNvPr id="5" name="Slide Number Placeholder 4"/>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2213978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F69B07-149C-480A-A890-BD4AE7787C02}" type="datetimeFigureOut">
              <a:rPr lang="en-NL" smtClean="0"/>
              <a:t>19/09/2025</a:t>
            </a:fld>
            <a:endParaRPr lang="en-NL"/>
          </a:p>
        </p:txBody>
      </p:sp>
      <p:sp>
        <p:nvSpPr>
          <p:cNvPr id="3" name="Footer Placeholder 2"/>
          <p:cNvSpPr>
            <a:spLocks noGrp="1"/>
          </p:cNvSpPr>
          <p:nvPr>
            <p:ph type="ftr" sz="quarter" idx="11"/>
          </p:nvPr>
        </p:nvSpPr>
        <p:spPr/>
        <p:txBody>
          <a:bodyPr/>
          <a:lstStyle/>
          <a:p>
            <a:endParaRPr lang="en-NL"/>
          </a:p>
        </p:txBody>
      </p:sp>
      <p:sp>
        <p:nvSpPr>
          <p:cNvPr id="4" name="Slide Number Placeholder 3"/>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4183852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356" y="216006"/>
            <a:ext cx="3251264" cy="756021"/>
          </a:xfrm>
        </p:spPr>
        <p:txBody>
          <a:bodyPr anchor="b"/>
          <a:lstStyle>
            <a:lvl1pPr>
              <a:defRPr sz="1512"/>
            </a:lvl1pPr>
          </a:lstStyle>
          <a:p>
            <a:r>
              <a:rPr lang="en-US"/>
              <a:t>Click to edit Master title style</a:t>
            </a:r>
            <a:endParaRPr lang="en-US" dirty="0"/>
          </a:p>
        </p:txBody>
      </p:sp>
      <p:sp>
        <p:nvSpPr>
          <p:cNvPr id="3" name="Content Placeholder 2"/>
          <p:cNvSpPr>
            <a:spLocks noGrp="1"/>
          </p:cNvSpPr>
          <p:nvPr>
            <p:ph idx="1"/>
          </p:nvPr>
        </p:nvSpPr>
        <p:spPr>
          <a:xfrm>
            <a:off x="4285579" y="466513"/>
            <a:ext cx="5103316" cy="2302563"/>
          </a:xfrm>
        </p:spPr>
        <p:txBody>
          <a:bodyPr/>
          <a:lstStyle>
            <a:lvl1pPr>
              <a:defRPr sz="1512"/>
            </a:lvl1pPr>
            <a:lvl2pPr>
              <a:defRPr sz="1323"/>
            </a:lvl2pPr>
            <a:lvl3pPr>
              <a:defRPr sz="1134"/>
            </a:lvl3pPr>
            <a:lvl4pPr>
              <a:defRPr sz="945"/>
            </a:lvl4pPr>
            <a:lvl5pPr>
              <a:defRPr sz="945"/>
            </a:lvl5pPr>
            <a:lvl6pPr>
              <a:defRPr sz="945"/>
            </a:lvl6pPr>
            <a:lvl7pPr>
              <a:defRPr sz="945"/>
            </a:lvl7pPr>
            <a:lvl8pPr>
              <a:defRPr sz="945"/>
            </a:lvl8pPr>
            <a:lvl9pPr>
              <a:defRPr sz="94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4356" y="972026"/>
            <a:ext cx="3251264" cy="1800799"/>
          </a:xfrm>
        </p:spPr>
        <p:txBody>
          <a:bodyPr/>
          <a:lstStyle>
            <a:lvl1pPr marL="0" indent="0">
              <a:buNone/>
              <a:defRPr sz="756"/>
            </a:lvl1pPr>
            <a:lvl2pPr marL="216027" indent="0">
              <a:buNone/>
              <a:defRPr sz="662"/>
            </a:lvl2pPr>
            <a:lvl3pPr marL="432054" indent="0">
              <a:buNone/>
              <a:defRPr sz="567"/>
            </a:lvl3pPr>
            <a:lvl4pPr marL="648081" indent="0">
              <a:buNone/>
              <a:defRPr sz="472"/>
            </a:lvl4pPr>
            <a:lvl5pPr marL="864108" indent="0">
              <a:buNone/>
              <a:defRPr sz="472"/>
            </a:lvl5pPr>
            <a:lvl6pPr marL="1080135" indent="0">
              <a:buNone/>
              <a:defRPr sz="472"/>
            </a:lvl6pPr>
            <a:lvl7pPr marL="1296162" indent="0">
              <a:buNone/>
              <a:defRPr sz="472"/>
            </a:lvl7pPr>
            <a:lvl8pPr marL="1512189" indent="0">
              <a:buNone/>
              <a:defRPr sz="472"/>
            </a:lvl8pPr>
            <a:lvl9pPr marL="1728216" indent="0">
              <a:buNone/>
              <a:defRPr sz="472"/>
            </a:lvl9pPr>
          </a:lstStyle>
          <a:p>
            <a:pPr lvl="0"/>
            <a:r>
              <a:rPr lang="en-US"/>
              <a:t>Click to edit Master text styles</a:t>
            </a:r>
          </a:p>
        </p:txBody>
      </p:sp>
      <p:sp>
        <p:nvSpPr>
          <p:cNvPr id="5" name="Date Placeholder 4"/>
          <p:cNvSpPr>
            <a:spLocks noGrp="1"/>
          </p:cNvSpPr>
          <p:nvPr>
            <p:ph type="dt" sz="half" idx="10"/>
          </p:nvPr>
        </p:nvSpPr>
        <p:spPr/>
        <p:txBody>
          <a:bodyPr/>
          <a:lstStyle/>
          <a:p>
            <a:fld id="{81F69B07-149C-480A-A890-BD4AE7787C02}" type="datetimeFigureOut">
              <a:rPr lang="en-NL" smtClean="0"/>
              <a:t>19/09/2025</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3661167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4356" y="216006"/>
            <a:ext cx="3251264" cy="756021"/>
          </a:xfrm>
        </p:spPr>
        <p:txBody>
          <a:bodyPr anchor="b"/>
          <a:lstStyle>
            <a:lvl1pPr>
              <a:defRPr sz="1512"/>
            </a:lvl1pPr>
          </a:lstStyle>
          <a:p>
            <a:r>
              <a:rPr lang="en-US"/>
              <a:t>Click to edit Master title style</a:t>
            </a:r>
            <a:endParaRPr lang="en-US" dirty="0"/>
          </a:p>
        </p:txBody>
      </p:sp>
      <p:sp>
        <p:nvSpPr>
          <p:cNvPr id="3" name="Picture Placeholder 2"/>
          <p:cNvSpPr>
            <a:spLocks noGrp="1" noChangeAspect="1"/>
          </p:cNvSpPr>
          <p:nvPr>
            <p:ph type="pic" idx="1"/>
          </p:nvPr>
        </p:nvSpPr>
        <p:spPr>
          <a:xfrm>
            <a:off x="4285579" y="466513"/>
            <a:ext cx="5103316" cy="2302563"/>
          </a:xfrm>
        </p:spPr>
        <p:txBody>
          <a:bodyPr anchor="t"/>
          <a:lstStyle>
            <a:lvl1pPr marL="0" indent="0">
              <a:buNone/>
              <a:defRPr sz="1512"/>
            </a:lvl1pPr>
            <a:lvl2pPr marL="216027" indent="0">
              <a:buNone/>
              <a:defRPr sz="1323"/>
            </a:lvl2pPr>
            <a:lvl3pPr marL="432054" indent="0">
              <a:buNone/>
              <a:defRPr sz="1134"/>
            </a:lvl3pPr>
            <a:lvl4pPr marL="648081" indent="0">
              <a:buNone/>
              <a:defRPr sz="945"/>
            </a:lvl4pPr>
            <a:lvl5pPr marL="864108" indent="0">
              <a:buNone/>
              <a:defRPr sz="945"/>
            </a:lvl5pPr>
            <a:lvl6pPr marL="1080135" indent="0">
              <a:buNone/>
              <a:defRPr sz="945"/>
            </a:lvl6pPr>
            <a:lvl7pPr marL="1296162" indent="0">
              <a:buNone/>
              <a:defRPr sz="945"/>
            </a:lvl7pPr>
            <a:lvl8pPr marL="1512189" indent="0">
              <a:buNone/>
              <a:defRPr sz="945"/>
            </a:lvl8pPr>
            <a:lvl9pPr marL="1728216" indent="0">
              <a:buNone/>
              <a:defRPr sz="945"/>
            </a:lvl9pPr>
          </a:lstStyle>
          <a:p>
            <a:r>
              <a:rPr lang="en-US"/>
              <a:t>Click icon to add picture</a:t>
            </a:r>
            <a:endParaRPr lang="en-US" dirty="0"/>
          </a:p>
        </p:txBody>
      </p:sp>
      <p:sp>
        <p:nvSpPr>
          <p:cNvPr id="4" name="Text Placeholder 3"/>
          <p:cNvSpPr>
            <a:spLocks noGrp="1"/>
          </p:cNvSpPr>
          <p:nvPr>
            <p:ph type="body" sz="half" idx="2"/>
          </p:nvPr>
        </p:nvSpPr>
        <p:spPr>
          <a:xfrm>
            <a:off x="694356" y="972026"/>
            <a:ext cx="3251264" cy="1800799"/>
          </a:xfrm>
        </p:spPr>
        <p:txBody>
          <a:bodyPr/>
          <a:lstStyle>
            <a:lvl1pPr marL="0" indent="0">
              <a:buNone/>
              <a:defRPr sz="756"/>
            </a:lvl1pPr>
            <a:lvl2pPr marL="216027" indent="0">
              <a:buNone/>
              <a:defRPr sz="662"/>
            </a:lvl2pPr>
            <a:lvl3pPr marL="432054" indent="0">
              <a:buNone/>
              <a:defRPr sz="567"/>
            </a:lvl3pPr>
            <a:lvl4pPr marL="648081" indent="0">
              <a:buNone/>
              <a:defRPr sz="472"/>
            </a:lvl4pPr>
            <a:lvl5pPr marL="864108" indent="0">
              <a:buNone/>
              <a:defRPr sz="472"/>
            </a:lvl5pPr>
            <a:lvl6pPr marL="1080135" indent="0">
              <a:buNone/>
              <a:defRPr sz="472"/>
            </a:lvl6pPr>
            <a:lvl7pPr marL="1296162" indent="0">
              <a:buNone/>
              <a:defRPr sz="472"/>
            </a:lvl7pPr>
            <a:lvl8pPr marL="1512189" indent="0">
              <a:buNone/>
              <a:defRPr sz="472"/>
            </a:lvl8pPr>
            <a:lvl9pPr marL="1728216" indent="0">
              <a:buNone/>
              <a:defRPr sz="472"/>
            </a:lvl9pPr>
          </a:lstStyle>
          <a:p>
            <a:pPr lvl="0"/>
            <a:r>
              <a:rPr lang="en-US"/>
              <a:t>Click to edit Master text styles</a:t>
            </a:r>
          </a:p>
        </p:txBody>
      </p:sp>
      <p:sp>
        <p:nvSpPr>
          <p:cNvPr id="5" name="Date Placeholder 4"/>
          <p:cNvSpPr>
            <a:spLocks noGrp="1"/>
          </p:cNvSpPr>
          <p:nvPr>
            <p:ph type="dt" sz="half" idx="10"/>
          </p:nvPr>
        </p:nvSpPr>
        <p:spPr/>
        <p:txBody>
          <a:bodyPr/>
          <a:lstStyle/>
          <a:p>
            <a:fld id="{81F69B07-149C-480A-A890-BD4AE7787C02}" type="datetimeFigureOut">
              <a:rPr lang="en-NL" smtClean="0"/>
              <a:t>19/09/2025</a:t>
            </a:fld>
            <a:endParaRPr lang="en-NL"/>
          </a:p>
        </p:txBody>
      </p:sp>
      <p:sp>
        <p:nvSpPr>
          <p:cNvPr id="6" name="Footer Placeholder 5"/>
          <p:cNvSpPr>
            <a:spLocks noGrp="1"/>
          </p:cNvSpPr>
          <p:nvPr>
            <p:ph type="ftr" sz="quarter" idx="11"/>
          </p:nvPr>
        </p:nvSpPr>
        <p:spPr/>
        <p:txBody>
          <a:bodyPr/>
          <a:lstStyle/>
          <a:p>
            <a:endParaRPr lang="en-NL"/>
          </a:p>
        </p:txBody>
      </p:sp>
      <p:sp>
        <p:nvSpPr>
          <p:cNvPr id="7" name="Slide Number Placeholder 6"/>
          <p:cNvSpPr>
            <a:spLocks noGrp="1"/>
          </p:cNvSpPr>
          <p:nvPr>
            <p:ph type="sldNum" sz="quarter" idx="12"/>
          </p:nvPr>
        </p:nvSpPr>
        <p:spPr/>
        <p:txBody>
          <a:bodyPr/>
          <a:lstStyle/>
          <a:p>
            <a:fld id="{C9988FA2-8ECF-470E-9652-9E1AA382B64E}" type="slidenum">
              <a:rPr lang="en-NL" smtClean="0"/>
              <a:t>‹#›</a:t>
            </a:fld>
            <a:endParaRPr lang="en-NL"/>
          </a:p>
        </p:txBody>
      </p:sp>
    </p:spTree>
    <p:extLst>
      <p:ext uri="{BB962C8B-B14F-4D97-AF65-F5344CB8AC3E}">
        <p14:creationId xmlns:p14="http://schemas.microsoft.com/office/powerpoint/2010/main" val="3466049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3043" y="172505"/>
            <a:ext cx="8694539" cy="62626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93043" y="862523"/>
            <a:ext cx="8694539" cy="20558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93043" y="3003082"/>
            <a:ext cx="2268141" cy="172505"/>
          </a:xfrm>
          <a:prstGeom prst="rect">
            <a:avLst/>
          </a:prstGeom>
        </p:spPr>
        <p:txBody>
          <a:bodyPr vert="horz" lIns="91440" tIns="45720" rIns="91440" bIns="45720" rtlCol="0" anchor="ctr"/>
          <a:lstStyle>
            <a:lvl1pPr algn="l">
              <a:defRPr sz="567">
                <a:solidFill>
                  <a:schemeClr val="tx1">
                    <a:tint val="82000"/>
                  </a:schemeClr>
                </a:solidFill>
              </a:defRPr>
            </a:lvl1pPr>
          </a:lstStyle>
          <a:p>
            <a:fld id="{81F69B07-149C-480A-A890-BD4AE7787C02}" type="datetimeFigureOut">
              <a:rPr lang="en-NL" smtClean="0"/>
              <a:t>19/09/2025</a:t>
            </a:fld>
            <a:endParaRPr lang="en-NL"/>
          </a:p>
        </p:txBody>
      </p:sp>
      <p:sp>
        <p:nvSpPr>
          <p:cNvPr id="5" name="Footer Placeholder 4"/>
          <p:cNvSpPr>
            <a:spLocks noGrp="1"/>
          </p:cNvSpPr>
          <p:nvPr>
            <p:ph type="ftr" sz="quarter" idx="3"/>
          </p:nvPr>
        </p:nvSpPr>
        <p:spPr>
          <a:xfrm>
            <a:off x="3339207" y="3003082"/>
            <a:ext cx="3402211" cy="172505"/>
          </a:xfrm>
          <a:prstGeom prst="rect">
            <a:avLst/>
          </a:prstGeom>
        </p:spPr>
        <p:txBody>
          <a:bodyPr vert="horz" lIns="91440" tIns="45720" rIns="91440" bIns="45720" rtlCol="0" anchor="ctr"/>
          <a:lstStyle>
            <a:lvl1pPr algn="ctr">
              <a:defRPr sz="567">
                <a:solidFill>
                  <a:schemeClr val="tx1">
                    <a:tint val="82000"/>
                  </a:schemeClr>
                </a:solidFill>
              </a:defRPr>
            </a:lvl1pPr>
          </a:lstStyle>
          <a:p>
            <a:endParaRPr lang="en-NL"/>
          </a:p>
        </p:txBody>
      </p:sp>
      <p:sp>
        <p:nvSpPr>
          <p:cNvPr id="6" name="Slide Number Placeholder 5"/>
          <p:cNvSpPr>
            <a:spLocks noGrp="1"/>
          </p:cNvSpPr>
          <p:nvPr>
            <p:ph type="sldNum" sz="quarter" idx="4"/>
          </p:nvPr>
        </p:nvSpPr>
        <p:spPr>
          <a:xfrm>
            <a:off x="7119441" y="3003082"/>
            <a:ext cx="2268141" cy="172505"/>
          </a:xfrm>
          <a:prstGeom prst="rect">
            <a:avLst/>
          </a:prstGeom>
        </p:spPr>
        <p:txBody>
          <a:bodyPr vert="horz" lIns="91440" tIns="45720" rIns="91440" bIns="45720" rtlCol="0" anchor="ctr"/>
          <a:lstStyle>
            <a:lvl1pPr algn="r">
              <a:defRPr sz="567">
                <a:solidFill>
                  <a:schemeClr val="tx1">
                    <a:tint val="82000"/>
                  </a:schemeClr>
                </a:solidFill>
              </a:defRPr>
            </a:lvl1pPr>
          </a:lstStyle>
          <a:p>
            <a:fld id="{C9988FA2-8ECF-470E-9652-9E1AA382B64E}" type="slidenum">
              <a:rPr lang="en-NL" smtClean="0"/>
              <a:t>‹#›</a:t>
            </a:fld>
            <a:endParaRPr lang="en-NL"/>
          </a:p>
        </p:txBody>
      </p:sp>
    </p:spTree>
    <p:extLst>
      <p:ext uri="{BB962C8B-B14F-4D97-AF65-F5344CB8AC3E}">
        <p14:creationId xmlns:p14="http://schemas.microsoft.com/office/powerpoint/2010/main" val="3795817186"/>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432054" rtl="0" eaLnBrk="1" latinLnBrk="0" hangingPunct="1">
        <a:lnSpc>
          <a:spcPct val="90000"/>
        </a:lnSpc>
        <a:spcBef>
          <a:spcPct val="0"/>
        </a:spcBef>
        <a:buNone/>
        <a:defRPr sz="2079" kern="1200">
          <a:solidFill>
            <a:schemeClr val="tx1"/>
          </a:solidFill>
          <a:latin typeface="+mj-lt"/>
          <a:ea typeface="+mj-ea"/>
          <a:cs typeface="+mj-cs"/>
        </a:defRPr>
      </a:lvl1pPr>
    </p:titleStyle>
    <p:bodyStyle>
      <a:lvl1pPr marL="108014" indent="-108014" algn="l" defTabSz="432054" rtl="0" eaLnBrk="1" latinLnBrk="0" hangingPunct="1">
        <a:lnSpc>
          <a:spcPct val="90000"/>
        </a:lnSpc>
        <a:spcBef>
          <a:spcPts val="472"/>
        </a:spcBef>
        <a:buFont typeface="Arial" panose="020B0604020202020204" pitchFamily="34" charset="0"/>
        <a:buChar char="•"/>
        <a:defRPr sz="1323" kern="1200">
          <a:solidFill>
            <a:schemeClr val="tx1"/>
          </a:solidFill>
          <a:latin typeface="+mn-lt"/>
          <a:ea typeface="+mn-ea"/>
          <a:cs typeface="+mn-cs"/>
        </a:defRPr>
      </a:lvl1pPr>
      <a:lvl2pPr marL="324041" indent="-108014" algn="l" defTabSz="432054" rtl="0" eaLnBrk="1" latinLnBrk="0" hangingPunct="1">
        <a:lnSpc>
          <a:spcPct val="90000"/>
        </a:lnSpc>
        <a:spcBef>
          <a:spcPts val="236"/>
        </a:spcBef>
        <a:buFont typeface="Arial" panose="020B0604020202020204" pitchFamily="34" charset="0"/>
        <a:buChar char="•"/>
        <a:defRPr sz="1134" kern="1200">
          <a:solidFill>
            <a:schemeClr val="tx1"/>
          </a:solidFill>
          <a:latin typeface="+mn-lt"/>
          <a:ea typeface="+mn-ea"/>
          <a:cs typeface="+mn-cs"/>
        </a:defRPr>
      </a:lvl2pPr>
      <a:lvl3pPr marL="540068" indent="-108014" algn="l" defTabSz="432054" rtl="0" eaLnBrk="1" latinLnBrk="0" hangingPunct="1">
        <a:lnSpc>
          <a:spcPct val="90000"/>
        </a:lnSpc>
        <a:spcBef>
          <a:spcPts val="236"/>
        </a:spcBef>
        <a:buFont typeface="Arial" panose="020B0604020202020204" pitchFamily="34" charset="0"/>
        <a:buChar char="•"/>
        <a:defRPr sz="945" kern="1200">
          <a:solidFill>
            <a:schemeClr val="tx1"/>
          </a:solidFill>
          <a:latin typeface="+mn-lt"/>
          <a:ea typeface="+mn-ea"/>
          <a:cs typeface="+mn-cs"/>
        </a:defRPr>
      </a:lvl3pPr>
      <a:lvl4pPr marL="756095"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4pPr>
      <a:lvl5pPr marL="972122"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5pPr>
      <a:lvl6pPr marL="1188149"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6pPr>
      <a:lvl7pPr marL="1404176"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7pPr>
      <a:lvl8pPr marL="1620203"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8pPr>
      <a:lvl9pPr marL="1836230" indent="-108014" algn="l" defTabSz="432054" rtl="0" eaLnBrk="1" latinLnBrk="0" hangingPunct="1">
        <a:lnSpc>
          <a:spcPct val="90000"/>
        </a:lnSpc>
        <a:spcBef>
          <a:spcPts val="236"/>
        </a:spcBef>
        <a:buFont typeface="Arial" panose="020B0604020202020204" pitchFamily="34" charset="0"/>
        <a:buChar char="•"/>
        <a:defRPr sz="851" kern="1200">
          <a:solidFill>
            <a:schemeClr val="tx1"/>
          </a:solidFill>
          <a:latin typeface="+mn-lt"/>
          <a:ea typeface="+mn-ea"/>
          <a:cs typeface="+mn-cs"/>
        </a:defRPr>
      </a:lvl9pPr>
    </p:bodyStyle>
    <p:otherStyle>
      <a:defPPr>
        <a:defRPr lang="en-US"/>
      </a:defPPr>
      <a:lvl1pPr marL="0" algn="l" defTabSz="432054" rtl="0" eaLnBrk="1" latinLnBrk="0" hangingPunct="1">
        <a:defRPr sz="851" kern="1200">
          <a:solidFill>
            <a:schemeClr val="tx1"/>
          </a:solidFill>
          <a:latin typeface="+mn-lt"/>
          <a:ea typeface="+mn-ea"/>
          <a:cs typeface="+mn-cs"/>
        </a:defRPr>
      </a:lvl1pPr>
      <a:lvl2pPr marL="216027" algn="l" defTabSz="432054" rtl="0" eaLnBrk="1" latinLnBrk="0" hangingPunct="1">
        <a:defRPr sz="851" kern="1200">
          <a:solidFill>
            <a:schemeClr val="tx1"/>
          </a:solidFill>
          <a:latin typeface="+mn-lt"/>
          <a:ea typeface="+mn-ea"/>
          <a:cs typeface="+mn-cs"/>
        </a:defRPr>
      </a:lvl2pPr>
      <a:lvl3pPr marL="432054" algn="l" defTabSz="432054" rtl="0" eaLnBrk="1" latinLnBrk="0" hangingPunct="1">
        <a:defRPr sz="851" kern="1200">
          <a:solidFill>
            <a:schemeClr val="tx1"/>
          </a:solidFill>
          <a:latin typeface="+mn-lt"/>
          <a:ea typeface="+mn-ea"/>
          <a:cs typeface="+mn-cs"/>
        </a:defRPr>
      </a:lvl3pPr>
      <a:lvl4pPr marL="648081" algn="l" defTabSz="432054" rtl="0" eaLnBrk="1" latinLnBrk="0" hangingPunct="1">
        <a:defRPr sz="851" kern="1200">
          <a:solidFill>
            <a:schemeClr val="tx1"/>
          </a:solidFill>
          <a:latin typeface="+mn-lt"/>
          <a:ea typeface="+mn-ea"/>
          <a:cs typeface="+mn-cs"/>
        </a:defRPr>
      </a:lvl4pPr>
      <a:lvl5pPr marL="864108" algn="l" defTabSz="432054" rtl="0" eaLnBrk="1" latinLnBrk="0" hangingPunct="1">
        <a:defRPr sz="851" kern="1200">
          <a:solidFill>
            <a:schemeClr val="tx1"/>
          </a:solidFill>
          <a:latin typeface="+mn-lt"/>
          <a:ea typeface="+mn-ea"/>
          <a:cs typeface="+mn-cs"/>
        </a:defRPr>
      </a:lvl5pPr>
      <a:lvl6pPr marL="1080135" algn="l" defTabSz="432054" rtl="0" eaLnBrk="1" latinLnBrk="0" hangingPunct="1">
        <a:defRPr sz="851" kern="1200">
          <a:solidFill>
            <a:schemeClr val="tx1"/>
          </a:solidFill>
          <a:latin typeface="+mn-lt"/>
          <a:ea typeface="+mn-ea"/>
          <a:cs typeface="+mn-cs"/>
        </a:defRPr>
      </a:lvl6pPr>
      <a:lvl7pPr marL="1296162" algn="l" defTabSz="432054" rtl="0" eaLnBrk="1" latinLnBrk="0" hangingPunct="1">
        <a:defRPr sz="851" kern="1200">
          <a:solidFill>
            <a:schemeClr val="tx1"/>
          </a:solidFill>
          <a:latin typeface="+mn-lt"/>
          <a:ea typeface="+mn-ea"/>
          <a:cs typeface="+mn-cs"/>
        </a:defRPr>
      </a:lvl7pPr>
      <a:lvl8pPr marL="1512189" algn="l" defTabSz="432054" rtl="0" eaLnBrk="1" latinLnBrk="0" hangingPunct="1">
        <a:defRPr sz="851" kern="1200">
          <a:solidFill>
            <a:schemeClr val="tx1"/>
          </a:solidFill>
          <a:latin typeface="+mn-lt"/>
          <a:ea typeface="+mn-ea"/>
          <a:cs typeface="+mn-cs"/>
        </a:defRPr>
      </a:lvl8pPr>
      <a:lvl9pPr marL="1728216" algn="l" defTabSz="432054" rtl="0" eaLnBrk="1" latinLnBrk="0" hangingPunct="1">
        <a:defRPr sz="8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7CD4A7-F7A7-A873-E442-DAF8731FE6A9}"/>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DCD71108-DCD6-0F5F-FF6F-279E386D003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932"/>
          <a:stretch>
            <a:fillRect/>
          </a:stretch>
        </p:blipFill>
        <p:spPr bwMode="auto">
          <a:xfrm>
            <a:off x="5192713" y="8174"/>
            <a:ext cx="4884335" cy="324008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249561A2-A9A5-EAFD-A20A-02C3B5AC2C9E}"/>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artisticBlur radius="8"/>
                    </a14:imgEffect>
                  </a14:imgLayer>
                </a14:imgProps>
              </a:ext>
              <a:ext uri="{28A0092B-C50C-407E-A947-70E740481C1C}">
                <a14:useLocalDpi xmlns:a14="http://schemas.microsoft.com/office/drawing/2010/main" val="0"/>
              </a:ext>
            </a:extLst>
          </a:blip>
          <a:srcRect r="5338"/>
          <a:stretch>
            <a:fillRect/>
          </a:stretch>
        </p:blipFill>
        <p:spPr bwMode="auto">
          <a:xfrm>
            <a:off x="15689" y="-794"/>
            <a:ext cx="5177024" cy="3240088"/>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Rounded Corners 6">
            <a:extLst>
              <a:ext uri="{FF2B5EF4-FFF2-40B4-BE49-F238E27FC236}">
                <a16:creationId xmlns:a16="http://schemas.microsoft.com/office/drawing/2014/main" id="{22569EAD-9D7D-BDBA-C227-0ABF751DEFF0}"/>
              </a:ext>
            </a:extLst>
          </p:cNvPr>
          <p:cNvSpPr/>
          <p:nvPr/>
        </p:nvSpPr>
        <p:spPr>
          <a:xfrm>
            <a:off x="0" y="0"/>
            <a:ext cx="10080625" cy="3258024"/>
          </a:xfrm>
          <a:prstGeom prst="roundRect">
            <a:avLst>
              <a:gd name="adj" fmla="val 1617"/>
            </a:avLst>
          </a:prstGeom>
          <a:gradFill flip="none" rotWithShape="1">
            <a:gsLst>
              <a:gs pos="0">
                <a:srgbClr val="000000">
                  <a:alpha val="34000"/>
                </a:srgbClr>
              </a:gs>
              <a:gs pos="76000">
                <a:schemeClr val="tx1">
                  <a:alpha val="36000"/>
                  <a:lumMod val="100000"/>
                </a:schemeClr>
              </a:gs>
              <a:gs pos="51000">
                <a:schemeClr val="tx1">
                  <a:lumMod val="100000"/>
                  <a:alpha val="89000"/>
                </a:schemeClr>
              </a:gs>
              <a:gs pos="100000">
                <a:schemeClr val="bg1">
                  <a:alpha val="0"/>
                  <a:lumMod val="10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4" name="AutoShape 2" descr="Headphones Logo Design">
            <a:extLst>
              <a:ext uri="{FF2B5EF4-FFF2-40B4-BE49-F238E27FC236}">
                <a16:creationId xmlns:a16="http://schemas.microsoft.com/office/drawing/2014/main" id="{365B9FD1-6A3B-E50C-F2BF-E1B76B776262}"/>
              </a:ext>
            </a:extLst>
          </p:cNvPr>
          <p:cNvSpPr>
            <a:spLocks noChangeAspect="1" noChangeArrowheads="1"/>
          </p:cNvSpPr>
          <p:nvPr/>
        </p:nvSpPr>
        <p:spPr bwMode="auto">
          <a:xfrm>
            <a:off x="4887913" y="14668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NL"/>
          </a:p>
        </p:txBody>
      </p:sp>
      <p:sp>
        <p:nvSpPr>
          <p:cNvPr id="18" name="TextBox 17">
            <a:extLst>
              <a:ext uri="{FF2B5EF4-FFF2-40B4-BE49-F238E27FC236}">
                <a16:creationId xmlns:a16="http://schemas.microsoft.com/office/drawing/2014/main" id="{35264110-0638-4371-AC1A-8639F6B7EC79}"/>
              </a:ext>
            </a:extLst>
          </p:cNvPr>
          <p:cNvSpPr txBox="1"/>
          <p:nvPr/>
        </p:nvSpPr>
        <p:spPr>
          <a:xfrm>
            <a:off x="249736" y="459309"/>
            <a:ext cx="5332917" cy="769441"/>
          </a:xfrm>
          <a:prstGeom prst="rect">
            <a:avLst/>
          </a:prstGeom>
          <a:noFill/>
        </p:spPr>
        <p:txBody>
          <a:bodyPr wrap="square" rtlCol="0">
            <a:spAutoFit/>
          </a:bodyPr>
          <a:lstStyle/>
          <a:p>
            <a:r>
              <a:rPr lang="en-US"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Synthetic Data: The Essentials Of Data Generation Using Bayesian Sampling</a:t>
            </a:r>
            <a:endParaRPr lang="en-NL"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sp>
        <p:nvSpPr>
          <p:cNvPr id="19" name="TextBox 18">
            <a:extLst>
              <a:ext uri="{FF2B5EF4-FFF2-40B4-BE49-F238E27FC236}">
                <a16:creationId xmlns:a16="http://schemas.microsoft.com/office/drawing/2014/main" id="{FCE94DA4-96B1-598D-514D-71953102EEEA}"/>
              </a:ext>
            </a:extLst>
          </p:cNvPr>
          <p:cNvSpPr txBox="1"/>
          <p:nvPr/>
        </p:nvSpPr>
        <p:spPr>
          <a:xfrm>
            <a:off x="249736" y="1261809"/>
            <a:ext cx="5000845" cy="553998"/>
          </a:xfrm>
          <a:prstGeom prst="rect">
            <a:avLst/>
          </a:prstGeom>
          <a:noFill/>
        </p:spPr>
        <p:txBody>
          <a:bodyPr wrap="square" rtlCol="0">
            <a:spAutoFit/>
          </a:bodyPr>
          <a:lstStyle/>
          <a:p>
            <a:r>
              <a:rPr lang="en-US"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Data makes the engine run in many organizations. But what if the number of observations is too low or there is only expert knowledge? Learn to generate synthetic data for real-world applications.</a:t>
            </a:r>
            <a:endParaRPr lang="en-NL"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grpSp>
        <p:nvGrpSpPr>
          <p:cNvPr id="16" name="Group 15">
            <a:extLst>
              <a:ext uri="{FF2B5EF4-FFF2-40B4-BE49-F238E27FC236}">
                <a16:creationId xmlns:a16="http://schemas.microsoft.com/office/drawing/2014/main" id="{F8DB843A-8B77-FC1C-220A-9501E09E846A}"/>
              </a:ext>
            </a:extLst>
          </p:cNvPr>
          <p:cNvGrpSpPr/>
          <p:nvPr/>
        </p:nvGrpSpPr>
        <p:grpSpPr>
          <a:xfrm>
            <a:off x="682527" y="2281515"/>
            <a:ext cx="540000" cy="540000"/>
            <a:chOff x="907800" y="2311512"/>
            <a:chExt cx="540000" cy="540000"/>
          </a:xfrm>
        </p:grpSpPr>
        <p:sp>
          <p:nvSpPr>
            <p:cNvPr id="20" name="Oval 19">
              <a:extLst>
                <a:ext uri="{FF2B5EF4-FFF2-40B4-BE49-F238E27FC236}">
                  <a16:creationId xmlns:a16="http://schemas.microsoft.com/office/drawing/2014/main" id="{9FD09DCF-0B03-E098-3782-E1CD259D4ADC}"/>
                </a:ext>
              </a:extLst>
            </p:cNvPr>
            <p:cNvSpPr/>
            <p:nvPr/>
          </p:nvSpPr>
          <p:spPr>
            <a:xfrm>
              <a:off x="907800" y="2311512"/>
              <a:ext cx="540000" cy="540000"/>
            </a:xfrm>
            <a:prstGeom prst="ellipse">
              <a:avLst/>
            </a:prstGeom>
            <a:solidFill>
              <a:srgbClr val="37353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Isosceles Triangle 20">
              <a:extLst>
                <a:ext uri="{FF2B5EF4-FFF2-40B4-BE49-F238E27FC236}">
                  <a16:creationId xmlns:a16="http://schemas.microsoft.com/office/drawing/2014/main" id="{5764CD7D-5ADA-7AA6-09C2-C0B0F15255DA}"/>
                </a:ext>
              </a:extLst>
            </p:cNvPr>
            <p:cNvSpPr/>
            <p:nvPr/>
          </p:nvSpPr>
          <p:spPr>
            <a:xfrm rot="5400000">
              <a:off x="1088165" y="2478358"/>
              <a:ext cx="249613" cy="194584"/>
            </a:xfrm>
            <a:prstGeom prst="triangle">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sp>
        <p:nvSpPr>
          <p:cNvPr id="24" name="TextBox 23">
            <a:extLst>
              <a:ext uri="{FF2B5EF4-FFF2-40B4-BE49-F238E27FC236}">
                <a16:creationId xmlns:a16="http://schemas.microsoft.com/office/drawing/2014/main" id="{D402CD9E-C4D2-197C-B5D8-B112F60838C1}"/>
              </a:ext>
            </a:extLst>
          </p:cNvPr>
          <p:cNvSpPr txBox="1"/>
          <p:nvPr/>
        </p:nvSpPr>
        <p:spPr>
          <a:xfrm>
            <a:off x="1112426" y="2662995"/>
            <a:ext cx="1264152" cy="230832"/>
          </a:xfrm>
          <a:prstGeom prst="rect">
            <a:avLst/>
          </a:prstGeom>
          <a:noFill/>
        </p:spPr>
        <p:txBody>
          <a:bodyPr wrap="square" rtlCol="0">
            <a:spAutoFit/>
          </a:bodyPr>
          <a:lstStyle/>
          <a:p>
            <a:pPr algn="ctr"/>
            <a:r>
              <a:rPr lang="en-US"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Podcast included</a:t>
            </a:r>
            <a:endParaRPr lang="en-NL"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pic>
        <p:nvPicPr>
          <p:cNvPr id="25" name="Graphic 24">
            <a:extLst>
              <a:ext uri="{FF2B5EF4-FFF2-40B4-BE49-F238E27FC236}">
                <a16:creationId xmlns:a16="http://schemas.microsoft.com/office/drawing/2014/main" id="{5472949A-DE8F-D8FC-93AD-021C25A7F83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500426" y="2277571"/>
            <a:ext cx="442744" cy="442744"/>
          </a:xfrm>
          <a:prstGeom prst="rect">
            <a:avLst/>
          </a:prstGeom>
        </p:spPr>
      </p:pic>
    </p:spTree>
    <p:extLst>
      <p:ext uri="{BB962C8B-B14F-4D97-AF65-F5344CB8AC3E}">
        <p14:creationId xmlns:p14="http://schemas.microsoft.com/office/powerpoint/2010/main" val="2751598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11C2A0-2FD0-2A05-1099-20415B3328B4}"/>
            </a:ext>
          </a:extLst>
        </p:cNvPr>
        <p:cNvGrpSpPr/>
        <p:nvPr/>
      </p:nvGrpSpPr>
      <p:grpSpPr>
        <a:xfrm>
          <a:off x="0" y="0"/>
          <a:ext cx="0" cy="0"/>
          <a:chOff x="0" y="0"/>
          <a:chExt cx="0" cy="0"/>
        </a:xfrm>
      </p:grpSpPr>
      <p:pic>
        <p:nvPicPr>
          <p:cNvPr id="3" name="Picture 2" descr="A large dam surrounded by mountains&#10;&#10;AI-generated content may be incorrect.">
            <a:extLst>
              <a:ext uri="{FF2B5EF4-FFF2-40B4-BE49-F238E27FC236}">
                <a16:creationId xmlns:a16="http://schemas.microsoft.com/office/drawing/2014/main" id="{FBE98033-E4DA-9B9D-C551-B2E9211643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2918" y="0"/>
            <a:ext cx="4747708" cy="3240088"/>
          </a:xfrm>
          <a:prstGeom prst="rect">
            <a:avLst/>
          </a:prstGeom>
        </p:spPr>
      </p:pic>
      <p:pic>
        <p:nvPicPr>
          <p:cNvPr id="6" name="Picture 5" descr="A large dam surrounded by mountains&#10;&#10;AI-generated content may be incorrect.">
            <a:extLst>
              <a:ext uri="{FF2B5EF4-FFF2-40B4-BE49-F238E27FC236}">
                <a16:creationId xmlns:a16="http://schemas.microsoft.com/office/drawing/2014/main" id="{D28FEFCC-61A2-6935-48EB-DF39D028B4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1588"/>
            <a:ext cx="5332917" cy="3240088"/>
          </a:xfrm>
          <a:prstGeom prst="rect">
            <a:avLst/>
          </a:prstGeom>
        </p:spPr>
      </p:pic>
      <p:sp>
        <p:nvSpPr>
          <p:cNvPr id="7" name="Rectangle: Rounded Corners 6">
            <a:extLst>
              <a:ext uri="{FF2B5EF4-FFF2-40B4-BE49-F238E27FC236}">
                <a16:creationId xmlns:a16="http://schemas.microsoft.com/office/drawing/2014/main" id="{39F2341F-91C1-C811-068E-A5284D1C4116}"/>
              </a:ext>
            </a:extLst>
          </p:cNvPr>
          <p:cNvSpPr/>
          <p:nvPr/>
        </p:nvSpPr>
        <p:spPr>
          <a:xfrm>
            <a:off x="0" y="0"/>
            <a:ext cx="10080625" cy="3258024"/>
          </a:xfrm>
          <a:prstGeom prst="roundRect">
            <a:avLst>
              <a:gd name="adj" fmla="val 1617"/>
            </a:avLst>
          </a:prstGeom>
          <a:gradFill flip="none" rotWithShape="1">
            <a:gsLst>
              <a:gs pos="37933">
                <a:srgbClr val="000000">
                  <a:alpha val="34000"/>
                </a:srgbClr>
              </a:gs>
              <a:gs pos="0">
                <a:schemeClr val="tx1">
                  <a:lumMod val="100000"/>
                  <a:alpha val="30000"/>
                </a:schemeClr>
              </a:gs>
              <a:gs pos="76000">
                <a:schemeClr val="tx1">
                  <a:alpha val="36000"/>
                  <a:lumMod val="100000"/>
                </a:schemeClr>
              </a:gs>
              <a:gs pos="51000">
                <a:schemeClr val="tx1">
                  <a:lumMod val="100000"/>
                  <a:alpha val="89000"/>
                </a:schemeClr>
              </a:gs>
              <a:gs pos="100000">
                <a:schemeClr val="bg1">
                  <a:alpha val="0"/>
                  <a:lumMod val="10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4" name="AutoShape 2" descr="Headphones Logo Design">
            <a:extLst>
              <a:ext uri="{FF2B5EF4-FFF2-40B4-BE49-F238E27FC236}">
                <a16:creationId xmlns:a16="http://schemas.microsoft.com/office/drawing/2014/main" id="{9E5B35BB-B622-95F4-557F-692C2D3D2D99}"/>
              </a:ext>
            </a:extLst>
          </p:cNvPr>
          <p:cNvSpPr>
            <a:spLocks noChangeAspect="1" noChangeArrowheads="1"/>
          </p:cNvSpPr>
          <p:nvPr/>
        </p:nvSpPr>
        <p:spPr bwMode="auto">
          <a:xfrm>
            <a:off x="4887913" y="14668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NL"/>
          </a:p>
        </p:txBody>
      </p:sp>
      <p:sp>
        <p:nvSpPr>
          <p:cNvPr id="18" name="TextBox 17">
            <a:extLst>
              <a:ext uri="{FF2B5EF4-FFF2-40B4-BE49-F238E27FC236}">
                <a16:creationId xmlns:a16="http://schemas.microsoft.com/office/drawing/2014/main" id="{EFA83487-FC35-5735-7D01-D32FEB805015}"/>
              </a:ext>
            </a:extLst>
          </p:cNvPr>
          <p:cNvSpPr txBox="1"/>
          <p:nvPr/>
        </p:nvSpPr>
        <p:spPr>
          <a:xfrm>
            <a:off x="249736" y="381031"/>
            <a:ext cx="5332917" cy="1107996"/>
          </a:xfrm>
          <a:prstGeom prst="rect">
            <a:avLst/>
          </a:prstGeom>
          <a:noFill/>
        </p:spPr>
        <p:txBody>
          <a:bodyPr wrap="square" rtlCol="0">
            <a:spAutoFit/>
          </a:bodyPr>
          <a:lstStyle/>
          <a:p>
            <a:r>
              <a:rPr lang="en-US"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Why Prediction Isn’t Enough: Using Bayesian Models to Change the Outcome</a:t>
            </a:r>
            <a:endParaRPr lang="en-NL"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sp>
        <p:nvSpPr>
          <p:cNvPr id="19" name="TextBox 18">
            <a:extLst>
              <a:ext uri="{FF2B5EF4-FFF2-40B4-BE49-F238E27FC236}">
                <a16:creationId xmlns:a16="http://schemas.microsoft.com/office/drawing/2014/main" id="{43FB7021-FA4F-DAEF-6EAC-9637E0269946}"/>
              </a:ext>
            </a:extLst>
          </p:cNvPr>
          <p:cNvSpPr txBox="1"/>
          <p:nvPr/>
        </p:nvSpPr>
        <p:spPr>
          <a:xfrm>
            <a:off x="249736" y="1443519"/>
            <a:ext cx="5000845" cy="553998"/>
          </a:xfrm>
          <a:prstGeom prst="rect">
            <a:avLst/>
          </a:prstGeom>
          <a:noFill/>
        </p:spPr>
        <p:txBody>
          <a:bodyPr wrap="square" rtlCol="0">
            <a:spAutoFit/>
          </a:bodyPr>
          <a:lstStyle/>
          <a:p>
            <a:r>
              <a:rPr lang="en-US"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In this article, we will dive into actively intervening in systems to steer toward desired goals. With hands-on examples in predictive maintenance, I will show how data-driven decisions can optimize operations and reduce downtime.</a:t>
            </a:r>
            <a:endParaRPr lang="en-NL"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grpSp>
        <p:nvGrpSpPr>
          <p:cNvPr id="16" name="Group 15">
            <a:extLst>
              <a:ext uri="{FF2B5EF4-FFF2-40B4-BE49-F238E27FC236}">
                <a16:creationId xmlns:a16="http://schemas.microsoft.com/office/drawing/2014/main" id="{705241C4-94B8-525F-5B5B-393750304B88}"/>
              </a:ext>
            </a:extLst>
          </p:cNvPr>
          <p:cNvGrpSpPr/>
          <p:nvPr/>
        </p:nvGrpSpPr>
        <p:grpSpPr>
          <a:xfrm>
            <a:off x="682527" y="2281515"/>
            <a:ext cx="540000" cy="540000"/>
            <a:chOff x="907800" y="2311512"/>
            <a:chExt cx="540000" cy="540000"/>
          </a:xfrm>
        </p:grpSpPr>
        <p:sp>
          <p:nvSpPr>
            <p:cNvPr id="20" name="Oval 19">
              <a:extLst>
                <a:ext uri="{FF2B5EF4-FFF2-40B4-BE49-F238E27FC236}">
                  <a16:creationId xmlns:a16="http://schemas.microsoft.com/office/drawing/2014/main" id="{1C8CB7B4-9C83-B8C1-8999-BF70C2FAC9BF}"/>
                </a:ext>
              </a:extLst>
            </p:cNvPr>
            <p:cNvSpPr/>
            <p:nvPr/>
          </p:nvSpPr>
          <p:spPr>
            <a:xfrm>
              <a:off x="907800" y="2311512"/>
              <a:ext cx="540000" cy="540000"/>
            </a:xfrm>
            <a:prstGeom prst="ellipse">
              <a:avLst/>
            </a:prstGeom>
            <a:solidFill>
              <a:srgbClr val="37353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Isosceles Triangle 20">
              <a:extLst>
                <a:ext uri="{FF2B5EF4-FFF2-40B4-BE49-F238E27FC236}">
                  <a16:creationId xmlns:a16="http://schemas.microsoft.com/office/drawing/2014/main" id="{2602E32C-70EE-FCE1-F89E-4DC7083F1CC1}"/>
                </a:ext>
              </a:extLst>
            </p:cNvPr>
            <p:cNvSpPr/>
            <p:nvPr/>
          </p:nvSpPr>
          <p:spPr>
            <a:xfrm rot="5400000">
              <a:off x="1099889" y="2484220"/>
              <a:ext cx="249613" cy="194584"/>
            </a:xfrm>
            <a:prstGeom prst="triangle">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sp>
        <p:nvSpPr>
          <p:cNvPr id="24" name="TextBox 23">
            <a:extLst>
              <a:ext uri="{FF2B5EF4-FFF2-40B4-BE49-F238E27FC236}">
                <a16:creationId xmlns:a16="http://schemas.microsoft.com/office/drawing/2014/main" id="{9E28CB5F-1C3A-40F6-433F-6EB838726CE8}"/>
              </a:ext>
            </a:extLst>
          </p:cNvPr>
          <p:cNvSpPr txBox="1"/>
          <p:nvPr/>
        </p:nvSpPr>
        <p:spPr>
          <a:xfrm>
            <a:off x="1112426" y="2662995"/>
            <a:ext cx="1264152" cy="230832"/>
          </a:xfrm>
          <a:prstGeom prst="rect">
            <a:avLst/>
          </a:prstGeom>
          <a:noFill/>
        </p:spPr>
        <p:txBody>
          <a:bodyPr wrap="square" rtlCol="0">
            <a:spAutoFit/>
          </a:bodyPr>
          <a:lstStyle/>
          <a:p>
            <a:pPr algn="ctr"/>
            <a:r>
              <a:rPr lang="en-US"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Podcast included</a:t>
            </a:r>
            <a:endParaRPr lang="en-NL"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pic>
        <p:nvPicPr>
          <p:cNvPr id="25" name="Graphic 24">
            <a:extLst>
              <a:ext uri="{FF2B5EF4-FFF2-40B4-BE49-F238E27FC236}">
                <a16:creationId xmlns:a16="http://schemas.microsoft.com/office/drawing/2014/main" id="{B728767A-765F-FAB9-230D-EAF358F6E7C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00426" y="2277571"/>
            <a:ext cx="442744" cy="442744"/>
          </a:xfrm>
          <a:prstGeom prst="rect">
            <a:avLst/>
          </a:prstGeom>
        </p:spPr>
      </p:pic>
    </p:spTree>
    <p:extLst>
      <p:ext uri="{BB962C8B-B14F-4D97-AF65-F5344CB8AC3E}">
        <p14:creationId xmlns:p14="http://schemas.microsoft.com/office/powerpoint/2010/main" val="4079691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05A38F-FB60-95D8-75B4-E6BD09FBB080}"/>
            </a:ext>
          </a:extLst>
        </p:cNvPr>
        <p:cNvGrpSpPr/>
        <p:nvPr/>
      </p:nvGrpSpPr>
      <p:grpSpPr>
        <a:xfrm>
          <a:off x="0" y="0"/>
          <a:ext cx="0" cy="0"/>
          <a:chOff x="0" y="0"/>
          <a:chExt cx="0" cy="0"/>
        </a:xfrm>
      </p:grpSpPr>
      <p:pic>
        <p:nvPicPr>
          <p:cNvPr id="2" name="Picture 2">
            <a:extLst>
              <a:ext uri="{FF2B5EF4-FFF2-40B4-BE49-F238E27FC236}">
                <a16:creationId xmlns:a16="http://schemas.microsoft.com/office/drawing/2014/main" id="{EB0439BA-3CFC-C70D-A016-37CF944D0A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4337" y="-1588"/>
            <a:ext cx="5196288" cy="324167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40680C28-C26F-6004-AA0A-D2E68D522D6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artisticBlur radius="20"/>
                    </a14:imgEffect>
                  </a14:imgLayer>
                </a14:imgProps>
              </a:ext>
              <a:ext uri="{28A0092B-C50C-407E-A947-70E740481C1C}">
                <a14:useLocalDpi xmlns:a14="http://schemas.microsoft.com/office/drawing/2010/main" val="0"/>
              </a:ext>
            </a:extLst>
          </a:blip>
          <a:srcRect/>
          <a:stretch>
            <a:fillRect/>
          </a:stretch>
        </p:blipFill>
        <p:spPr bwMode="auto">
          <a:xfrm flipH="1">
            <a:off x="0" y="-1588"/>
            <a:ext cx="4884336" cy="324167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Rounded Corners 3">
            <a:extLst>
              <a:ext uri="{FF2B5EF4-FFF2-40B4-BE49-F238E27FC236}">
                <a16:creationId xmlns:a16="http://schemas.microsoft.com/office/drawing/2014/main" id="{1F24E6C9-5D0F-3D99-EF79-BC24DD6B387E}"/>
              </a:ext>
            </a:extLst>
          </p:cNvPr>
          <p:cNvSpPr/>
          <p:nvPr/>
        </p:nvSpPr>
        <p:spPr>
          <a:xfrm>
            <a:off x="0" y="0"/>
            <a:ext cx="10080625" cy="3240088"/>
          </a:xfrm>
          <a:prstGeom prst="roundRect">
            <a:avLst>
              <a:gd name="adj" fmla="val 1617"/>
            </a:avLst>
          </a:prstGeom>
          <a:gradFill flip="none" rotWithShape="1">
            <a:gsLst>
              <a:gs pos="0">
                <a:srgbClr val="000000">
                  <a:alpha val="34000"/>
                </a:srgbClr>
              </a:gs>
              <a:gs pos="76000">
                <a:schemeClr val="tx1">
                  <a:alpha val="36000"/>
                  <a:lumMod val="100000"/>
                </a:schemeClr>
              </a:gs>
              <a:gs pos="51000">
                <a:schemeClr val="tx1">
                  <a:lumMod val="100000"/>
                  <a:alpha val="89000"/>
                </a:schemeClr>
              </a:gs>
              <a:gs pos="100000">
                <a:schemeClr val="bg1">
                  <a:alpha val="0"/>
                  <a:lumMod val="10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8" name="TextBox 7">
            <a:extLst>
              <a:ext uri="{FF2B5EF4-FFF2-40B4-BE49-F238E27FC236}">
                <a16:creationId xmlns:a16="http://schemas.microsoft.com/office/drawing/2014/main" id="{898066D7-4165-3739-F72E-4198263902EF}"/>
              </a:ext>
            </a:extLst>
          </p:cNvPr>
          <p:cNvSpPr txBox="1"/>
          <p:nvPr/>
        </p:nvSpPr>
        <p:spPr>
          <a:xfrm>
            <a:off x="249736" y="459309"/>
            <a:ext cx="5900807" cy="769441"/>
          </a:xfrm>
          <a:prstGeom prst="rect">
            <a:avLst/>
          </a:prstGeom>
          <a:noFill/>
        </p:spPr>
        <p:txBody>
          <a:bodyPr wrap="square" rtlCol="0">
            <a:spAutoFit/>
          </a:bodyPr>
          <a:lstStyle/>
          <a:p>
            <a:r>
              <a:rPr lang="en-US"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The Starters Guide to Causal Structure Learning with Bayesian Methods in Python</a:t>
            </a:r>
            <a:endParaRPr lang="en-NL"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sp>
        <p:nvSpPr>
          <p:cNvPr id="9" name="TextBox 8">
            <a:extLst>
              <a:ext uri="{FF2B5EF4-FFF2-40B4-BE49-F238E27FC236}">
                <a16:creationId xmlns:a16="http://schemas.microsoft.com/office/drawing/2014/main" id="{7884838D-7FAA-ECFE-C426-2D8BCAB3944A}"/>
              </a:ext>
            </a:extLst>
          </p:cNvPr>
          <p:cNvSpPr txBox="1"/>
          <p:nvPr/>
        </p:nvSpPr>
        <p:spPr>
          <a:xfrm>
            <a:off x="249736" y="1261809"/>
            <a:ext cx="5000845" cy="246221"/>
          </a:xfrm>
          <a:prstGeom prst="rect">
            <a:avLst/>
          </a:prstGeom>
          <a:noFill/>
        </p:spPr>
        <p:txBody>
          <a:bodyPr wrap="square" rtlCol="0">
            <a:spAutoFit/>
          </a:bodyPr>
          <a:lstStyle/>
          <a:p>
            <a:r>
              <a:rPr lang="en-US"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The starter’s guide to effectively learn to determine causalities across variables.</a:t>
            </a:r>
          </a:p>
        </p:txBody>
      </p:sp>
      <p:grpSp>
        <p:nvGrpSpPr>
          <p:cNvPr id="10" name="Group 9">
            <a:extLst>
              <a:ext uri="{FF2B5EF4-FFF2-40B4-BE49-F238E27FC236}">
                <a16:creationId xmlns:a16="http://schemas.microsoft.com/office/drawing/2014/main" id="{680EDD67-9964-E87A-70C2-AAFC69D12FBF}"/>
              </a:ext>
            </a:extLst>
          </p:cNvPr>
          <p:cNvGrpSpPr/>
          <p:nvPr/>
        </p:nvGrpSpPr>
        <p:grpSpPr>
          <a:xfrm>
            <a:off x="682527" y="2281515"/>
            <a:ext cx="540000" cy="540000"/>
            <a:chOff x="907800" y="2311512"/>
            <a:chExt cx="540000" cy="540000"/>
          </a:xfrm>
        </p:grpSpPr>
        <p:sp>
          <p:nvSpPr>
            <p:cNvPr id="11" name="Oval 10">
              <a:extLst>
                <a:ext uri="{FF2B5EF4-FFF2-40B4-BE49-F238E27FC236}">
                  <a16:creationId xmlns:a16="http://schemas.microsoft.com/office/drawing/2014/main" id="{07BE770F-16F9-73FA-8E9B-D976942DC0B1}"/>
                </a:ext>
              </a:extLst>
            </p:cNvPr>
            <p:cNvSpPr/>
            <p:nvPr/>
          </p:nvSpPr>
          <p:spPr>
            <a:xfrm>
              <a:off x="907800" y="2311512"/>
              <a:ext cx="540000" cy="540000"/>
            </a:xfrm>
            <a:prstGeom prst="ellipse">
              <a:avLst/>
            </a:prstGeom>
            <a:solidFill>
              <a:srgbClr val="37353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2" name="Isosceles Triangle 11">
              <a:extLst>
                <a:ext uri="{FF2B5EF4-FFF2-40B4-BE49-F238E27FC236}">
                  <a16:creationId xmlns:a16="http://schemas.microsoft.com/office/drawing/2014/main" id="{A3FC6E72-6130-216A-A0AA-EF86ED2ED07C}"/>
                </a:ext>
              </a:extLst>
            </p:cNvPr>
            <p:cNvSpPr/>
            <p:nvPr/>
          </p:nvSpPr>
          <p:spPr>
            <a:xfrm rot="5400000">
              <a:off x="1088165" y="2478358"/>
              <a:ext cx="249613" cy="194584"/>
            </a:xfrm>
            <a:prstGeom prst="triangle">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sp>
        <p:nvSpPr>
          <p:cNvPr id="13" name="TextBox 12">
            <a:extLst>
              <a:ext uri="{FF2B5EF4-FFF2-40B4-BE49-F238E27FC236}">
                <a16:creationId xmlns:a16="http://schemas.microsoft.com/office/drawing/2014/main" id="{C6B9354C-F41E-C244-90A8-FCE5523EEF5D}"/>
              </a:ext>
            </a:extLst>
          </p:cNvPr>
          <p:cNvSpPr txBox="1"/>
          <p:nvPr/>
        </p:nvSpPr>
        <p:spPr>
          <a:xfrm>
            <a:off x="1112426" y="2662995"/>
            <a:ext cx="1264152" cy="230832"/>
          </a:xfrm>
          <a:prstGeom prst="rect">
            <a:avLst/>
          </a:prstGeom>
          <a:noFill/>
        </p:spPr>
        <p:txBody>
          <a:bodyPr wrap="square" rtlCol="0">
            <a:spAutoFit/>
          </a:bodyPr>
          <a:lstStyle/>
          <a:p>
            <a:pPr algn="ctr"/>
            <a:r>
              <a:rPr lang="en-US"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Podcast included</a:t>
            </a:r>
            <a:endParaRPr lang="en-NL"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pic>
        <p:nvPicPr>
          <p:cNvPr id="15" name="Graphic 14">
            <a:extLst>
              <a:ext uri="{FF2B5EF4-FFF2-40B4-BE49-F238E27FC236}">
                <a16:creationId xmlns:a16="http://schemas.microsoft.com/office/drawing/2014/main" id="{51EB5D22-9942-B0A1-B0F4-471BA8BFCD9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500426" y="2277571"/>
            <a:ext cx="442744" cy="442744"/>
          </a:xfrm>
          <a:prstGeom prst="rect">
            <a:avLst/>
          </a:prstGeom>
        </p:spPr>
      </p:pic>
    </p:spTree>
    <p:extLst>
      <p:ext uri="{BB962C8B-B14F-4D97-AF65-F5344CB8AC3E}">
        <p14:creationId xmlns:p14="http://schemas.microsoft.com/office/powerpoint/2010/main" val="2813870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89B92C-C7C7-C0A9-A8AD-53F2B80E4F71}"/>
            </a:ext>
          </a:extLst>
        </p:cNvPr>
        <p:cNvGrpSpPr/>
        <p:nvPr/>
      </p:nvGrpSpPr>
      <p:grpSpPr>
        <a:xfrm>
          <a:off x="0" y="0"/>
          <a:ext cx="0" cy="0"/>
          <a:chOff x="0" y="0"/>
          <a:chExt cx="0" cy="0"/>
        </a:xfrm>
      </p:grpSpPr>
      <p:pic>
        <p:nvPicPr>
          <p:cNvPr id="5" name="Picture 4" descr="A black and white image of a wave&#10;&#10;AI-generated content may be incorrect.">
            <a:extLst>
              <a:ext uri="{FF2B5EF4-FFF2-40B4-BE49-F238E27FC236}">
                <a16:creationId xmlns:a16="http://schemas.microsoft.com/office/drawing/2014/main" id="{5F9EF10D-A78C-3A0B-157A-E39045CF0781}"/>
              </a:ext>
            </a:extLst>
          </p:cNvPr>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4904339" cy="3240088"/>
          </a:xfrm>
          <a:prstGeom prst="rect">
            <a:avLst/>
          </a:prstGeom>
        </p:spPr>
      </p:pic>
      <p:pic>
        <p:nvPicPr>
          <p:cNvPr id="4" name="Picture 3" descr="A black and white image of a wave&#10;&#10;AI-generated content may be incorrect.">
            <a:extLst>
              <a:ext uri="{FF2B5EF4-FFF2-40B4-BE49-F238E27FC236}">
                <a16:creationId xmlns:a16="http://schemas.microsoft.com/office/drawing/2014/main" id="{39BBB5DE-1214-7914-6B3F-85DC619D18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96484" y="-794"/>
            <a:ext cx="5184141" cy="3240088"/>
          </a:xfrm>
          <a:prstGeom prst="rect">
            <a:avLst/>
          </a:prstGeom>
        </p:spPr>
      </p:pic>
      <p:sp>
        <p:nvSpPr>
          <p:cNvPr id="7" name="Rectangle: Rounded Corners 6">
            <a:extLst>
              <a:ext uri="{FF2B5EF4-FFF2-40B4-BE49-F238E27FC236}">
                <a16:creationId xmlns:a16="http://schemas.microsoft.com/office/drawing/2014/main" id="{0A9BD220-54FA-EDB8-51AD-7387096519EF}"/>
              </a:ext>
            </a:extLst>
          </p:cNvPr>
          <p:cNvSpPr/>
          <p:nvPr/>
        </p:nvSpPr>
        <p:spPr>
          <a:xfrm>
            <a:off x="0" y="0"/>
            <a:ext cx="10080625" cy="3258024"/>
          </a:xfrm>
          <a:prstGeom prst="roundRect">
            <a:avLst>
              <a:gd name="adj" fmla="val 1617"/>
            </a:avLst>
          </a:prstGeom>
          <a:gradFill flip="none" rotWithShape="1">
            <a:gsLst>
              <a:gs pos="37933">
                <a:srgbClr val="000000">
                  <a:alpha val="34000"/>
                </a:srgbClr>
              </a:gs>
              <a:gs pos="0">
                <a:schemeClr val="tx1">
                  <a:lumMod val="100000"/>
                  <a:alpha val="30000"/>
                </a:schemeClr>
              </a:gs>
              <a:gs pos="76000">
                <a:schemeClr val="tx1">
                  <a:alpha val="36000"/>
                  <a:lumMod val="100000"/>
                </a:schemeClr>
              </a:gs>
              <a:gs pos="51000">
                <a:schemeClr val="tx1">
                  <a:lumMod val="100000"/>
                  <a:alpha val="89000"/>
                </a:schemeClr>
              </a:gs>
              <a:gs pos="100000">
                <a:schemeClr val="bg1">
                  <a:alpha val="0"/>
                  <a:lumMod val="10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4" name="AutoShape 2" descr="Headphones Logo Design">
            <a:extLst>
              <a:ext uri="{FF2B5EF4-FFF2-40B4-BE49-F238E27FC236}">
                <a16:creationId xmlns:a16="http://schemas.microsoft.com/office/drawing/2014/main" id="{2D207254-2095-2FC0-7707-4A607B47A163}"/>
              </a:ext>
            </a:extLst>
          </p:cNvPr>
          <p:cNvSpPr>
            <a:spLocks noChangeAspect="1" noChangeArrowheads="1"/>
          </p:cNvSpPr>
          <p:nvPr/>
        </p:nvSpPr>
        <p:spPr bwMode="auto">
          <a:xfrm>
            <a:off x="4887913" y="14668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NL"/>
          </a:p>
        </p:txBody>
      </p:sp>
      <p:sp>
        <p:nvSpPr>
          <p:cNvPr id="18" name="TextBox 17">
            <a:extLst>
              <a:ext uri="{FF2B5EF4-FFF2-40B4-BE49-F238E27FC236}">
                <a16:creationId xmlns:a16="http://schemas.microsoft.com/office/drawing/2014/main" id="{AEBCCC28-2717-E298-FB89-2B5E415BEBFD}"/>
              </a:ext>
            </a:extLst>
          </p:cNvPr>
          <p:cNvSpPr txBox="1"/>
          <p:nvPr/>
        </p:nvSpPr>
        <p:spPr>
          <a:xfrm>
            <a:off x="249736" y="381031"/>
            <a:ext cx="5332917" cy="430887"/>
          </a:xfrm>
          <a:prstGeom prst="rect">
            <a:avLst/>
          </a:prstGeom>
          <a:noFill/>
        </p:spPr>
        <p:txBody>
          <a:bodyPr wrap="square" rtlCol="0">
            <a:spAutoFit/>
          </a:bodyPr>
          <a:lstStyle/>
          <a:p>
            <a:r>
              <a:rPr lang="en-US"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My next great blog</a:t>
            </a:r>
            <a:endParaRPr lang="en-NL" sz="22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sp>
        <p:nvSpPr>
          <p:cNvPr id="19" name="TextBox 18">
            <a:extLst>
              <a:ext uri="{FF2B5EF4-FFF2-40B4-BE49-F238E27FC236}">
                <a16:creationId xmlns:a16="http://schemas.microsoft.com/office/drawing/2014/main" id="{9EF50C43-9F65-B1EB-802F-019E336F14BD}"/>
              </a:ext>
            </a:extLst>
          </p:cNvPr>
          <p:cNvSpPr txBox="1"/>
          <p:nvPr/>
        </p:nvSpPr>
        <p:spPr>
          <a:xfrm>
            <a:off x="249736" y="1443519"/>
            <a:ext cx="5000845" cy="553998"/>
          </a:xfrm>
          <a:prstGeom prst="rect">
            <a:avLst/>
          </a:prstGeom>
          <a:noFill/>
        </p:spPr>
        <p:txBody>
          <a:bodyPr wrap="square" rtlCol="0">
            <a:spAutoFit/>
          </a:bodyPr>
          <a:lstStyle/>
          <a:p>
            <a:r>
              <a:rPr lang="en-US"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Learn how to generate synthetic data when real-world data is scarce or when only expert knowledge is available. A practical guide combining theory, code, and real applications.</a:t>
            </a:r>
            <a:endParaRPr lang="en-NL" sz="10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grpSp>
        <p:nvGrpSpPr>
          <p:cNvPr id="16" name="Group 15">
            <a:extLst>
              <a:ext uri="{FF2B5EF4-FFF2-40B4-BE49-F238E27FC236}">
                <a16:creationId xmlns:a16="http://schemas.microsoft.com/office/drawing/2014/main" id="{E649E25B-252A-15EF-1A77-F42C4CF3E22C}"/>
              </a:ext>
            </a:extLst>
          </p:cNvPr>
          <p:cNvGrpSpPr/>
          <p:nvPr/>
        </p:nvGrpSpPr>
        <p:grpSpPr>
          <a:xfrm>
            <a:off x="682527" y="2281515"/>
            <a:ext cx="540000" cy="540000"/>
            <a:chOff x="907800" y="2311512"/>
            <a:chExt cx="540000" cy="540000"/>
          </a:xfrm>
        </p:grpSpPr>
        <p:sp>
          <p:nvSpPr>
            <p:cNvPr id="20" name="Oval 19">
              <a:extLst>
                <a:ext uri="{FF2B5EF4-FFF2-40B4-BE49-F238E27FC236}">
                  <a16:creationId xmlns:a16="http://schemas.microsoft.com/office/drawing/2014/main" id="{C699804A-E0AB-528F-E152-B77BC3B7EC23}"/>
                </a:ext>
              </a:extLst>
            </p:cNvPr>
            <p:cNvSpPr/>
            <p:nvPr/>
          </p:nvSpPr>
          <p:spPr>
            <a:xfrm>
              <a:off x="907800" y="2311512"/>
              <a:ext cx="540000" cy="540000"/>
            </a:xfrm>
            <a:prstGeom prst="ellipse">
              <a:avLst/>
            </a:prstGeom>
            <a:solidFill>
              <a:srgbClr val="37353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1" name="Isosceles Triangle 20">
              <a:extLst>
                <a:ext uri="{FF2B5EF4-FFF2-40B4-BE49-F238E27FC236}">
                  <a16:creationId xmlns:a16="http://schemas.microsoft.com/office/drawing/2014/main" id="{C31DCEAA-4828-3452-C64E-9EB5EA0F4515}"/>
                </a:ext>
              </a:extLst>
            </p:cNvPr>
            <p:cNvSpPr/>
            <p:nvPr/>
          </p:nvSpPr>
          <p:spPr>
            <a:xfrm rot="5400000">
              <a:off x="1099889" y="2484220"/>
              <a:ext cx="249613" cy="194584"/>
            </a:xfrm>
            <a:prstGeom prst="triangle">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L"/>
            </a:p>
          </p:txBody>
        </p:sp>
      </p:grpSp>
      <p:sp>
        <p:nvSpPr>
          <p:cNvPr id="24" name="TextBox 23">
            <a:extLst>
              <a:ext uri="{FF2B5EF4-FFF2-40B4-BE49-F238E27FC236}">
                <a16:creationId xmlns:a16="http://schemas.microsoft.com/office/drawing/2014/main" id="{F48FCD48-1757-6943-F26A-6B542B84754C}"/>
              </a:ext>
            </a:extLst>
          </p:cNvPr>
          <p:cNvSpPr txBox="1"/>
          <p:nvPr/>
        </p:nvSpPr>
        <p:spPr>
          <a:xfrm>
            <a:off x="1112426" y="2662995"/>
            <a:ext cx="1264152" cy="230832"/>
          </a:xfrm>
          <a:prstGeom prst="rect">
            <a:avLst/>
          </a:prstGeom>
          <a:noFill/>
        </p:spPr>
        <p:txBody>
          <a:bodyPr wrap="square" rtlCol="0">
            <a:spAutoFit/>
          </a:bodyPr>
          <a:lstStyle/>
          <a:p>
            <a:pPr algn="ctr"/>
            <a:r>
              <a:rPr lang="en-US"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Podcast included</a:t>
            </a:r>
            <a:endParaRPr lang="en-NL" sz="900" dirty="0">
              <a:solidFill>
                <a:schemeClr val="bg1"/>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endParaRPr>
          </a:p>
        </p:txBody>
      </p:sp>
      <p:pic>
        <p:nvPicPr>
          <p:cNvPr id="25" name="Graphic 24">
            <a:extLst>
              <a:ext uri="{FF2B5EF4-FFF2-40B4-BE49-F238E27FC236}">
                <a16:creationId xmlns:a16="http://schemas.microsoft.com/office/drawing/2014/main" id="{98DF711D-06C0-F246-2BC8-1C4F708758B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500426" y="2277571"/>
            <a:ext cx="442744" cy="442744"/>
          </a:xfrm>
          <a:prstGeom prst="rect">
            <a:avLst/>
          </a:prstGeom>
        </p:spPr>
      </p:pic>
    </p:spTree>
    <p:extLst>
      <p:ext uri="{BB962C8B-B14F-4D97-AF65-F5344CB8AC3E}">
        <p14:creationId xmlns:p14="http://schemas.microsoft.com/office/powerpoint/2010/main" val="15514740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54</TotalTime>
  <Words>163</Words>
  <Application>Microsoft Office PowerPoint</Application>
  <PresentationFormat>Custom</PresentationFormat>
  <Paragraphs>12</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Aharoni</vt:lpstr>
      <vt:lpstr>Aptos</vt:lpstr>
      <vt:lpstr>Aptos Display</vt:lpstr>
      <vt:lpstr>Arial</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 T</dc:creator>
  <cp:lastModifiedBy>E T</cp:lastModifiedBy>
  <cp:revision>12</cp:revision>
  <dcterms:created xsi:type="dcterms:W3CDTF">2025-08-26T18:33:52Z</dcterms:created>
  <dcterms:modified xsi:type="dcterms:W3CDTF">2025-09-19T12:29:48Z</dcterms:modified>
</cp:coreProperties>
</file>

<file path=docProps/thumbnail.jpeg>
</file>